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181AA-2F87-48C6-861C-C93C0BCA81B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3DCE6-F0C4-4EED-8737-B38576142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5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3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2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5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26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השלכות</a:t>
            </a:r>
            <a:r>
              <a:rPr lang="he-IL" baseline="0" dirty="0"/>
              <a:t> סביבתיות – התחממות גלובלית. צורך בהפקת אנרגיוה מרובה (בישראל קצת גידול צריכת האנרגיה כפול מהממוצע העולמי)</a:t>
            </a:r>
          </a:p>
          <a:p>
            <a:pPr algn="r" rtl="1"/>
            <a:r>
              <a:rPr lang="he-IL" baseline="0" dirty="0"/>
              <a:t>השלכות על הבריאות שלנו – אסטמה, סרטן.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4000-6215-4AD5-80A7-0CCE6E3F38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4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01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5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5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7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1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13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A155-8EDF-4063-B56F-7A566B60D94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DC29-9691-44A7-A19E-0E0F1EAC2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עוגיות פרח ריבה - קרין גור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1"/>
            <a:ext cx="12192000" cy="7924801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</a:rPr>
              <a:t>יעל כצמן     </a:t>
            </a:r>
            <a:r>
              <a:rPr lang="en-US" dirty="0">
                <a:solidFill>
                  <a:schemeClr val="bg1"/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476" y="5384800"/>
            <a:ext cx="2178524" cy="16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739389"/>
              </p:ext>
            </p:extLst>
          </p:nvPr>
        </p:nvGraphicFramePr>
        <p:xfrm>
          <a:off x="1854200" y="300566"/>
          <a:ext cx="8464076" cy="52112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6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6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02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2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-1332" y="520398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rgbClr val="0070C0"/>
                </a:solidFill>
              </a:rPr>
              <a:t>אני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796" y="4019732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rgbClr val="0070C0"/>
                </a:solidFill>
              </a:rPr>
              <a:t>המשפחה שלי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96" y="272151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rgbClr val="0070C0"/>
                </a:solidFill>
              </a:rPr>
              <a:t>העיר שלי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96" y="138335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rgbClr val="0070C0"/>
                </a:solidFill>
              </a:rPr>
              <a:t>המדינה שלי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96" y="15623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>
                <a:solidFill>
                  <a:srgbClr val="0070C0"/>
                </a:solidFill>
              </a:rPr>
              <a:t>העולם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77950" y="5634825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עכשיו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51212" y="5563326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בשעות</a:t>
            </a:r>
          </a:p>
          <a:p>
            <a:pPr algn="ctr"/>
            <a:r>
              <a:rPr lang="he-IL" dirty="0">
                <a:solidFill>
                  <a:srgbClr val="00B050"/>
                </a:solidFill>
              </a:rPr>
              <a:t> הקרובות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90888" y="557675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בימים</a:t>
            </a:r>
          </a:p>
          <a:p>
            <a:pPr algn="ctr"/>
            <a:r>
              <a:rPr lang="he-IL" dirty="0">
                <a:solidFill>
                  <a:srgbClr val="00B050"/>
                </a:solidFill>
              </a:rPr>
              <a:t>הקרובים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02513" y="557071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בחודשים</a:t>
            </a:r>
          </a:p>
          <a:p>
            <a:pPr algn="ctr"/>
            <a:r>
              <a:rPr lang="he-IL" dirty="0">
                <a:solidFill>
                  <a:srgbClr val="00B050"/>
                </a:solidFill>
              </a:rPr>
              <a:t>הקרובים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51191" y="5570712"/>
            <a:ext cx="179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>
                <a:solidFill>
                  <a:srgbClr val="00B050"/>
                </a:solidFill>
              </a:rPr>
              <a:t>בשנים</a:t>
            </a:r>
          </a:p>
          <a:p>
            <a:pPr algn="ctr"/>
            <a:r>
              <a:rPr lang="he-IL" dirty="0">
                <a:solidFill>
                  <a:srgbClr val="00B050"/>
                </a:solidFill>
              </a:rPr>
              <a:t>הקרובות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44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>
                    <a:lumMod val="50000"/>
                  </a:schemeClr>
                </a:solidFill>
              </a:rPr>
              <a:t>יעל כצמן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768" y="63815"/>
            <a:ext cx="8064896" cy="6145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05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ife Coach Insights: Is Complaining Healthy or Harmful? — Blog | Jody  Michael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5E7"/>
              </a:clrFrom>
              <a:clrTo>
                <a:srgbClr val="E4E5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108"/>
            <a:ext cx="5616624" cy="27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</a:rPr>
              <a:t>יעל כצמן     </a:t>
            </a:r>
            <a:r>
              <a:rPr lang="en-US" dirty="0">
                <a:solidFill>
                  <a:schemeClr val="bg1"/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172200" y="215899"/>
            <a:ext cx="5867400" cy="4048381"/>
          </a:xfrm>
          <a:prstGeom prst="wedgeEllipseCallout">
            <a:avLst>
              <a:gd name="adj1" fmla="val -62513"/>
              <a:gd name="adj2" fmla="val 4823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200" y="962816"/>
            <a:ext cx="459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העבודה שלי נמצאת במתחם עתידים שבתל אביב, שתי תחנות מתחנת המוצא של קו האוטובוס שלי.  </a:t>
            </a:r>
          </a:p>
          <a:p>
            <a:pPr algn="ctr"/>
            <a:endParaRPr lang="he-IL" sz="2000" dirty="0"/>
          </a:p>
          <a:p>
            <a:pPr algn="ctr"/>
            <a:r>
              <a:rPr lang="he-IL" sz="2000" dirty="0"/>
              <a:t>לפחות פעמיים שבוע אני מחכה לאוטובוס בשעה שבה הוא אמור להגיע, והאוטובוס לא בא. לעיתים קרובות אני מחכה לו שעה שלמה.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0052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ife Coach Insights: Is Complaining Healthy or Harmful? — Blog | Jody  Michael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5E7"/>
              </a:clrFrom>
              <a:clrTo>
                <a:srgbClr val="E4E5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108"/>
            <a:ext cx="5616624" cy="27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</a:rPr>
              <a:t>יעל כצמן     </a:t>
            </a:r>
            <a:r>
              <a:rPr lang="en-US" dirty="0">
                <a:solidFill>
                  <a:schemeClr val="bg1"/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172200" y="215899"/>
            <a:ext cx="5867400" cy="4048381"/>
          </a:xfrm>
          <a:prstGeom prst="wedgeEllipseCallout">
            <a:avLst>
              <a:gd name="adj1" fmla="val -88487"/>
              <a:gd name="adj2" fmla="val 4980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9900" y="1270593"/>
            <a:ext cx="459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000" dirty="0"/>
              <a:t>תחנת האוטובוס שקרובה לבית שלי היא רק ספסל ועמוד. יש בתחנה הזו הרבה קווים, ולא מעט אנשים מחכים בה מידי יום.</a:t>
            </a:r>
          </a:p>
          <a:p>
            <a:pPr algn="ctr" rtl="1"/>
            <a:endParaRPr lang="he-IL" sz="2000" dirty="0"/>
          </a:p>
          <a:p>
            <a:pPr algn="ctr" rtl="1"/>
            <a:r>
              <a:rPr lang="he-IL" sz="2000" dirty="0"/>
              <a:t>בקיץ אין שם צל, בחורף אין מחסה מהגשם,</a:t>
            </a:r>
          </a:p>
          <a:p>
            <a:pPr algn="ctr" rtl="1"/>
            <a:r>
              <a:rPr lang="he-IL" sz="2000" dirty="0"/>
              <a:t>ולא נעים להמתין שם.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3600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ife Coach Insights: Is Complaining Healthy or Harmful? — Blog | Jody  Michael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5E7"/>
              </a:clrFrom>
              <a:clrTo>
                <a:srgbClr val="E4E5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108"/>
            <a:ext cx="5616624" cy="27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</a:rPr>
              <a:t>יעל כצמן     </a:t>
            </a:r>
            <a:r>
              <a:rPr lang="en-US" dirty="0">
                <a:solidFill>
                  <a:schemeClr val="bg1"/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172200" y="215899"/>
            <a:ext cx="5867400" cy="4048381"/>
          </a:xfrm>
          <a:prstGeom prst="wedgeEllipseCallout">
            <a:avLst>
              <a:gd name="adj1" fmla="val -109916"/>
              <a:gd name="adj2" fmla="val 523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08800" y="1578369"/>
            <a:ext cx="459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היום נסעתי באוטובוס. הנהג דיבר לא יפה לנוסעים, והסתכל בטלפון בזמן הנסיעה.</a:t>
            </a:r>
          </a:p>
          <a:p>
            <a:pPr algn="ctr"/>
            <a:endParaRPr lang="he-IL" sz="2000" dirty="0"/>
          </a:p>
          <a:p>
            <a:pPr algn="ctr"/>
            <a:r>
              <a:rPr lang="he-IL" sz="2000" dirty="0"/>
              <a:t>ממש חוצפה!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548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Life Coach Insights: Is Complaining Healthy or Harmful? — Blog | Jody  Michael Associat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4E5E7"/>
              </a:clrFrom>
              <a:clrTo>
                <a:srgbClr val="E4E5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4108"/>
            <a:ext cx="5616624" cy="27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638823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he-IL" dirty="0">
                <a:solidFill>
                  <a:schemeClr val="bg1"/>
                </a:solidFill>
              </a:rPr>
              <a:t>יעל כצמן     </a:t>
            </a:r>
            <a:r>
              <a:rPr lang="en-US" dirty="0">
                <a:solidFill>
                  <a:schemeClr val="bg1"/>
                </a:solidFill>
              </a:rPr>
              <a:t>  yael@15minutes.co.il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5610481"/>
            <a:ext cx="1549400" cy="119685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172200" y="215899"/>
            <a:ext cx="5867400" cy="4048381"/>
          </a:xfrm>
          <a:prstGeom prst="wedgeEllipseCallout">
            <a:avLst>
              <a:gd name="adj1" fmla="val -129613"/>
              <a:gd name="adj2" fmla="val 510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200" y="962816"/>
            <a:ext cx="459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000" dirty="0"/>
              <a:t>יש שני קווי אוטובוסים שאני לוקח בקביעות ללימודים.</a:t>
            </a:r>
          </a:p>
          <a:p>
            <a:pPr algn="ctr"/>
            <a:endParaRPr lang="he-IL" sz="2000" dirty="0"/>
          </a:p>
          <a:p>
            <a:pPr algn="ctr"/>
            <a:r>
              <a:rPr lang="he-IL" sz="2000" dirty="0"/>
              <a:t>בשעות הבוקר הם חולפים על פניי בקביעות מבלי לעצור, מכיוון שהאוטובוסים עמוסים נוסעים. לפעמים חולפים על פניי שלושה אוטובוסים מבלי לעצור, ולא פעם איחרתי לשיעור בגלל זה. </a:t>
            </a:r>
          </a:p>
        </p:txBody>
      </p:sp>
    </p:spTree>
    <p:extLst>
      <p:ext uri="{BB962C8B-B14F-4D97-AF65-F5344CB8AC3E}">
        <p14:creationId xmlns:p14="http://schemas.microsoft.com/office/powerpoint/2010/main" val="428263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429</Words>
  <Application>Microsoft Office PowerPoint</Application>
  <PresentationFormat>Widescreen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Yael</dc:creator>
  <cp:lastModifiedBy>George Clinton</cp:lastModifiedBy>
  <cp:revision>8</cp:revision>
  <dcterms:created xsi:type="dcterms:W3CDTF">2020-10-13T08:59:12Z</dcterms:created>
  <dcterms:modified xsi:type="dcterms:W3CDTF">2020-10-14T09:25:56Z</dcterms:modified>
</cp:coreProperties>
</file>