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1" r:id="rId6"/>
    <p:sldId id="260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6" d="100"/>
          <a:sy n="66" d="100"/>
        </p:scale>
        <p:origin x="13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3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8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8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8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3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347C-9AEE-45B4-9EA2-B5B781A5DBE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9863-A8B4-4F05-818D-31EED64D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2902"/>
            <a:ext cx="1695351" cy="1695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" b="99523" l="935" r="100000">
                        <a14:foregroundMark x1="34891" y1="34368" x2="34891" y2="34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/>
        </p:blipFill>
        <p:spPr>
          <a:xfrm>
            <a:off x="2483768" y="476673"/>
            <a:ext cx="4176463" cy="52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2902"/>
            <a:ext cx="1695351" cy="1695351"/>
          </a:xfrm>
          <a:prstGeom prst="rect">
            <a:avLst/>
          </a:prstGeom>
        </p:spPr>
      </p:pic>
      <p:pic>
        <p:nvPicPr>
          <p:cNvPr id="1026" name="Picture 2" descr="×ª××¦××ª ×ª××× × ×¢×××¨ ×¢××¨××ª ×××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14" y="548680"/>
            <a:ext cx="4132569" cy="53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2902"/>
            <a:ext cx="1695351" cy="1695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98">
                        <a14:foregroundMark x1="17959" y1="93721" x2="17959" y2="93721"/>
                        <a14:foregroundMark x1="11122" y1="78101" x2="11122" y2="78101"/>
                        <a14:foregroundMark x1="76429" y1="86524" x2="76429" y2="86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06" y="980728"/>
            <a:ext cx="665906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2902"/>
            <a:ext cx="1695351" cy="1695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052736"/>
            <a:ext cx="60388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2902"/>
            <a:ext cx="1695351" cy="1695351"/>
          </a:xfrm>
          <a:prstGeom prst="rect">
            <a:avLst/>
          </a:prstGeom>
        </p:spPr>
      </p:pic>
      <p:pic>
        <p:nvPicPr>
          <p:cNvPr id="3076" name="Picture 4" descr="×ª××¦××ª ×ª××× × ×¢×××¨ âªsoccer playerâ¬â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12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6712"/>
            <a:ext cx="7620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2902"/>
            <a:ext cx="1695351" cy="1695351"/>
          </a:xfrm>
          <a:prstGeom prst="rect">
            <a:avLst/>
          </a:prstGeom>
        </p:spPr>
      </p:pic>
      <p:pic>
        <p:nvPicPr>
          <p:cNvPr id="2050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EFF7"/>
              </a:clrFrom>
              <a:clrTo>
                <a:srgbClr val="F7EF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074" y1="92208" x2="25074" y2="92208"/>
                        <a14:foregroundMark x1="27434" y1="79221" x2="27434" y2="79221"/>
                        <a14:foregroundMark x1="4425" y1="58701" x2="4425" y2="58701"/>
                        <a14:foregroundMark x1="8555" y1="55844" x2="8555" y2="55844"/>
                        <a14:foregroundMark x1="6195" y1="26753" x2="6195" y2="26753"/>
                        <a14:foregroundMark x1="18879" y1="12208" x2="18879" y2="12208"/>
                        <a14:foregroundMark x1="19469" y1="22338" x2="19469" y2="22338"/>
                        <a14:foregroundMark x1="15929" y1="28052" x2="15929" y2="28052"/>
                        <a14:foregroundMark x1="12389" y1="29870" x2="12389" y2="29870"/>
                        <a14:foregroundMark x1="12684" y1="37922" x2="12684" y2="37922"/>
                        <a14:foregroundMark x1="13569" y1="43377" x2="13569" y2="43377"/>
                        <a14:foregroundMark x1="3835" y1="41818" x2="3835" y2="41818"/>
                        <a14:foregroundMark x1="3245" y1="39740" x2="3245" y2="39740"/>
                        <a14:foregroundMark x1="3835" y1="48312" x2="3835" y2="48312"/>
                        <a14:foregroundMark x1="7670" y1="54026" x2="7670" y2="54026"/>
                        <a14:foregroundMark x1="11209" y1="63896" x2="11209" y2="63896"/>
                        <a14:foregroundMark x1="11799" y1="70130" x2="11799" y2="70130"/>
                        <a14:foregroundMark x1="11799" y1="74805" x2="11799" y2="74805"/>
                        <a14:foregroundMark x1="12389" y1="76883" x2="12389" y2="76883"/>
                        <a14:foregroundMark x1="16519" y1="73247" x2="16519" y2="73247"/>
                        <a14:foregroundMark x1="17994" y1="70909" x2="17994" y2="70909"/>
                        <a14:foregroundMark x1="17699" y1="64935" x2="17699" y2="64935"/>
                        <a14:foregroundMark x1="6195" y1="70649" x2="6195" y2="70649"/>
                        <a14:foregroundMark x1="25959" y1="74805" x2="25959" y2="74805"/>
                        <a14:foregroundMark x1="27729" y1="82857" x2="27729" y2="82857"/>
                        <a14:foregroundMark x1="33333" y1="22078" x2="33333" y2="22078"/>
                        <a14:foregroundMark x1="51032" y1="13247" x2="51032" y2="13247"/>
                        <a14:foregroundMark x1="52802" y1="11948" x2="52802" y2="11948"/>
                        <a14:foregroundMark x1="56637" y1="9610" x2="56637" y2="9610"/>
                        <a14:foregroundMark x1="58112" y1="10130" x2="58112" y2="10130"/>
                        <a14:foregroundMark x1="27729" y1="32208" x2="27729" y2="32208"/>
                        <a14:foregroundMark x1="27434" y1="36364" x2="27434" y2="36364"/>
                        <a14:foregroundMark x1="38938" y1="46234" x2="38938" y2="46234"/>
                        <a14:foregroundMark x1="37758" y1="89091" x2="37758" y2="89091"/>
                        <a14:foregroundMark x1="34808" y1="82338" x2="34808" y2="82338"/>
                        <a14:foregroundMark x1="14454" y1="53247" x2="14454" y2="53247"/>
                        <a14:foregroundMark x1="21829" y1="90130" x2="21829" y2="90130"/>
                        <a14:foregroundMark x1="14454" y1="89610" x2="14454" y2="89610"/>
                        <a14:foregroundMark x1="14454" y1="93247" x2="14454" y2="93247"/>
                        <a14:foregroundMark x1="20354" y1="82078" x2="20354" y2="82078"/>
                        <a14:foregroundMark x1="23304" y1="75844" x2="23304" y2="75844"/>
                        <a14:foregroundMark x1="25664" y1="69870" x2="25664" y2="69870"/>
                        <a14:foregroundMark x1="42478" y1="92987" x2="42478" y2="92987"/>
                        <a14:foregroundMark x1="48083" y1="94545" x2="48083" y2="94545"/>
                        <a14:foregroundMark x1="31563" y1="95065" x2="31563" y2="95065"/>
                        <a14:foregroundMark x1="79056" y1="95844" x2="79056" y2="95844"/>
                        <a14:foregroundMark x1="82006" y1="87532" x2="82006" y2="87532"/>
                        <a14:foregroundMark x1="86726" y1="94026" x2="86726" y2="94026"/>
                        <a14:foregroundMark x1="90560" y1="89351" x2="90560" y2="89351"/>
                        <a14:foregroundMark x1="81711" y1="78182" x2="81711" y2="78182"/>
                        <a14:foregroundMark x1="74631" y1="72468" x2="74631" y2="72468"/>
                        <a14:foregroundMark x1="78466" y1="74026" x2="78466" y2="74026"/>
                        <a14:foregroundMark x1="78171" y1="82338" x2="78171" y2="82338"/>
                        <a14:foregroundMark x1="79941" y1="87013" x2="79941" y2="87013"/>
                        <a14:foregroundMark x1="78171" y1="89351" x2="78171" y2="89351"/>
                        <a14:foregroundMark x1="88201" y1="97143" x2="88201" y2="97143"/>
                        <a14:foregroundMark x1="21239" y1="85974" x2="21239" y2="85974"/>
                        <a14:backgroundMark x1="78466" y1="64935" x2="78466" y2="64935"/>
                        <a14:backgroundMark x1="885" y1="78961" x2="885" y2="78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49" y="908720"/>
            <a:ext cx="431150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2902"/>
            <a:ext cx="1695351" cy="1695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3748" y="889392"/>
            <a:ext cx="45365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 smtClean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US" sz="287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0680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2902"/>
            <a:ext cx="1695351" cy="1695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793"/>
          <a:stretch/>
        </p:blipFill>
        <p:spPr>
          <a:xfrm>
            <a:off x="1908688" y="332656"/>
            <a:ext cx="5327608" cy="5594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0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Yael</cp:lastModifiedBy>
  <cp:revision>5</cp:revision>
  <dcterms:created xsi:type="dcterms:W3CDTF">2019-09-18T21:49:08Z</dcterms:created>
  <dcterms:modified xsi:type="dcterms:W3CDTF">2020-10-08T13:39:31Z</dcterms:modified>
</cp:coreProperties>
</file>